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 varScale="1">
        <p:scale>
          <a:sx n="152" d="100"/>
          <a:sy n="152" d="100"/>
        </p:scale>
        <p:origin x="652" y="1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467136C-66C2-28C1-64C9-55A56860E47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EAE8ECB-384A-2D31-395F-A28C4C49BE6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F34A14E-3160-39EF-5800-AD20409751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149055-33F5-6A23-8BDA-10586F6714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D3D8882-97D1-68BD-327C-4F66FE5BB2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2367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422DBE-8AAC-2BCD-1CD5-BDCBE8EDA4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6B3322E-FD09-C5FE-3D8D-2D2BFA6B86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94846A8-22AE-1D74-4746-A7E0A0574D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3BA112-59C6-CA5B-B0F2-4183887DDD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58FDDA9-413F-FDD9-33D0-F48608B1CC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830226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1EC6D41-ED59-7449-4E2B-D15BA02B3A6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C417736-84C0-FC50-E791-0BC09693343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13372FD-1099-563C-1B7C-A2C43D639F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04C4A74-6DAA-D0C0-B659-3474E36D62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460B4C8-D8B4-338F-5095-322856AEB0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02713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212CBE-7CCD-BAF1-A5F2-07E406FE02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5266289-3BCA-CDAF-1790-49657CD7F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6E2E0E-30CD-8D36-F9F8-9110F6C5D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EB7D2F-6414-9F8A-1A7A-7D706C5291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A23D105-D331-EF2F-B63F-E82A94B60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69549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285FD0C-EF0D-D4F9-8ADD-EE1CE9C2F3B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8DC19-49D8-615B-A7A5-5BC4B378907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856638-C7E9-1877-5597-F559D419CF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391DF83-BBCA-236C-FA38-F401941C52D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88CD3-36DD-D3BD-B69E-102F96CC8A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926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50A71E-9079-C244-697B-B662C16E05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24790-BA0A-9121-15AF-DDA4DA8CD07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D075223-A25C-FFDF-FB21-AB7C573975D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C5078B76-E924-CB0B-EE1E-BD7A3D4C628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08A5D1-6A3E-3DBD-61A0-5395D1602F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681A74-C563-0166-042B-3FB14ABF8B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27812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E82C08-91AE-1D1F-AD77-8714E37A920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DF7FD-F05A-B54D-2A5C-BA229CB64F1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FC1C7D7-039F-8A5E-688F-BFE158571CC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1257C3E0-6530-6908-EE8F-70FF0297B65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E57A2FA-05C8-2560-1CDA-C913E174F92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9ACDFEB-4F10-B5F7-81BD-46EFAE8A30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2F764CC-9782-0283-C21F-0615FA42764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6515D0BA-19F1-1C0E-3F46-057EFB6B04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30762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C06809-E677-DB0D-E813-272AF8DDE0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BC2CE362-F293-A0A0-5345-8DC1478513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15A551A-06F7-C51D-8BF0-2D1EA143DA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5772743-1C13-289F-D020-C6B1FCAFE6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92086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FBEF831-B387-7F23-F0A9-D63DD7A0AC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2E40449-4335-411C-7FAA-5D98167639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78F6198-1C48-1AB2-AFF6-988E2DE65B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12403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EEB12B-30AB-BA65-260B-100123EE06D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FD90443-8762-1EAE-4594-E04F9D6DCB9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B9049B8-2829-970F-6843-345354A6EC9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91C62CE-ADF8-288B-8210-8BFAA76657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6193C89-6879-B581-05D0-3690960D50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F8134BB-9EA0-FB26-F152-B5F98E7255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524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B492688-6D96-1743-636A-B671437AE7A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0822F44-FCC8-9581-C19E-B1353DB8E6E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08CD64-4AD3-5EE1-E4FD-0326D9338A5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B3AD2D6-6AE4-2A2F-3F0B-2EFEE226B5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0B56113-64F0-2419-FDE1-F2CEC5F540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03AFA6-E236-A955-4202-F18C3A2CA6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842380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8F63D9C-42AE-E611-64CC-A52D216AD0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2421548-D1EA-B3C8-D3FA-4FE8D916FF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8417A58-C7D3-CDBA-CED5-B51D15942D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3BDFBE36-2D8A-4520-9005-D68DBB7529D8}" type="datetimeFigureOut">
              <a:rPr lang="en-US" smtClean="0"/>
              <a:t>22-Jul-24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040BDB7-D0F2-79E7-36C2-71B1A822B5D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AADF82E-2BF7-3E90-69E9-92B3B925144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DE0ECE5-2FD6-44CF-8225-C2CE586E8AB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09809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3FEB06DF-D3AD-441C-7B93-6C2FC63BFEB5}"/>
              </a:ext>
            </a:extLst>
          </p:cNvPr>
          <p:cNvSpPr/>
          <p:nvPr/>
        </p:nvSpPr>
        <p:spPr>
          <a:xfrm>
            <a:off x="3340215" y="478172"/>
            <a:ext cx="2860646" cy="9144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>
                <a:solidFill>
                  <a:schemeClr val="tx1"/>
                </a:solidFill>
              </a:rPr>
              <a:t>Application server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598D4089-3903-24D7-5489-EEF2FEF29A7B}"/>
              </a:ext>
            </a:extLst>
          </p:cNvPr>
          <p:cNvSpPr/>
          <p:nvPr/>
        </p:nvSpPr>
        <p:spPr>
          <a:xfrm>
            <a:off x="3340215" y="3017240"/>
            <a:ext cx="286064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Application Workstation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E82DF4A4-C09C-E8EA-031A-8300E6D05585}"/>
              </a:ext>
            </a:extLst>
          </p:cNvPr>
          <p:cNvSpPr/>
          <p:nvPr/>
        </p:nvSpPr>
        <p:spPr>
          <a:xfrm>
            <a:off x="7741639" y="1659621"/>
            <a:ext cx="2860646" cy="91440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/>
              <a:t>Database server</a:t>
            </a:r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6D4A85F4-1FE4-4095-0B14-815843E98402}"/>
              </a:ext>
            </a:extLst>
          </p:cNvPr>
          <p:cNvCxnSpPr>
            <a:stCxn id="4" idx="3"/>
            <a:endCxn id="6" idx="0"/>
          </p:cNvCxnSpPr>
          <p:nvPr/>
        </p:nvCxnSpPr>
        <p:spPr>
          <a:xfrm>
            <a:off x="6200861" y="935372"/>
            <a:ext cx="2971101" cy="72424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E8841ABA-9ECC-7CAF-C9A3-E2307FC19046}"/>
              </a:ext>
            </a:extLst>
          </p:cNvPr>
          <p:cNvCxnSpPr>
            <a:stCxn id="5" idx="3"/>
            <a:endCxn id="6" idx="2"/>
          </p:cNvCxnSpPr>
          <p:nvPr/>
        </p:nvCxnSpPr>
        <p:spPr>
          <a:xfrm flipV="1">
            <a:off x="6200861" y="2574021"/>
            <a:ext cx="2971101" cy="900419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D87A9301-0D94-D0F6-F8C1-A8F91CF59982}"/>
              </a:ext>
            </a:extLst>
          </p:cNvPr>
          <p:cNvCxnSpPr>
            <a:stCxn id="4" idx="2"/>
            <a:endCxn id="5" idx="0"/>
          </p:cNvCxnSpPr>
          <p:nvPr/>
        </p:nvCxnSpPr>
        <p:spPr>
          <a:xfrm>
            <a:off x="4770538" y="1392572"/>
            <a:ext cx="0" cy="1624668"/>
          </a:xfrm>
          <a:prstGeom prst="straightConnector1">
            <a:avLst/>
          </a:prstGeom>
          <a:ln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4" name="TextBox 13">
            <a:extLst>
              <a:ext uri="{FF2B5EF4-FFF2-40B4-BE49-F238E27FC236}">
                <a16:creationId xmlns:a16="http://schemas.microsoft.com/office/drawing/2014/main" id="{D816B652-27F8-C024-5699-A82155124B02}"/>
              </a:ext>
            </a:extLst>
          </p:cNvPr>
          <p:cNvSpPr txBox="1"/>
          <p:nvPr/>
        </p:nvSpPr>
        <p:spPr>
          <a:xfrm>
            <a:off x="4770537" y="1989462"/>
            <a:ext cx="154077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Protocols: HTTP/HTTPS &amp; RMI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BE4220D-8337-7DFA-7F89-CE24AD5EC436}"/>
              </a:ext>
            </a:extLst>
          </p:cNvPr>
          <p:cNvSpPr txBox="1"/>
          <p:nvPr/>
        </p:nvSpPr>
        <p:spPr>
          <a:xfrm>
            <a:off x="7512339" y="986977"/>
            <a:ext cx="8640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Protocols: TCP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2F3D7F-02BC-CCD6-CCA5-64874C22C9FE}"/>
              </a:ext>
            </a:extLst>
          </p:cNvPr>
          <p:cNvSpPr txBox="1"/>
          <p:nvPr/>
        </p:nvSpPr>
        <p:spPr>
          <a:xfrm>
            <a:off x="7512339" y="3207962"/>
            <a:ext cx="864068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dirty="0"/>
              <a:t>Protocols: TCP</a:t>
            </a:r>
          </a:p>
        </p:txBody>
      </p:sp>
    </p:spTree>
    <p:extLst>
      <p:ext uri="{BB962C8B-B14F-4D97-AF65-F5344CB8AC3E}">
        <p14:creationId xmlns:p14="http://schemas.microsoft.com/office/powerpoint/2010/main" val="301835871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19</Words>
  <Application>Microsoft Office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Pericles  Laros</dc:creator>
  <cp:lastModifiedBy>Pericles  Laros</cp:lastModifiedBy>
  <cp:revision>1</cp:revision>
  <dcterms:created xsi:type="dcterms:W3CDTF">2024-07-22T14:43:18Z</dcterms:created>
  <dcterms:modified xsi:type="dcterms:W3CDTF">2024-07-22T14:44:40Z</dcterms:modified>
</cp:coreProperties>
</file>